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68" r:id="rId5"/>
    <p:sldId id="269" r:id="rId6"/>
    <p:sldId id="270" r:id="rId7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cke Femke" initials="AF" lastIdx="1" clrIdx="0">
    <p:extLst>
      <p:ext uri="{19B8F6BF-5375-455C-9EA6-DF929625EA0E}">
        <p15:presenceInfo xmlns:p15="http://schemas.microsoft.com/office/powerpoint/2012/main" userId="S::femke.acke@student.howest.be::1f22dc70-6e28-4c6b-b48f-ca9262e0532f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11411E4-234E-462E-92BE-74C215DF9749}" v="2" dt="2020-05-07T14:21:34.32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147" autoAdjust="0"/>
    <p:restoredTop sz="94660"/>
  </p:normalViewPr>
  <p:slideViewPr>
    <p:cSldViewPr snapToGrid="0">
      <p:cViewPr varScale="1">
        <p:scale>
          <a:sx n="83" d="100"/>
          <a:sy n="83" d="100"/>
        </p:scale>
        <p:origin x="12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13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F148B73-C1A7-4C9B-92D8-7F24517E8CD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7A07ADFB-846D-4328-8A80-4687F8B9DBD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FF594F54-9613-41B4-9CD6-15ADD87685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65EB8-239B-4FD6-8934-F6F2B9BA3609}" type="datetimeFigureOut">
              <a:rPr lang="nl-NL" smtClean="0"/>
              <a:t>7-5-2020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C0A5460D-AFAC-4E85-92BD-D134460349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EFD89E59-B529-48CD-8973-B053790AEC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32A30-3F7D-4454-8BD9-20E5E895D61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702615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225CF04-AEC7-484B-A64D-663C1DC89A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33872DD0-4EE5-496C-BDF6-D53FA6EA08C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3CE761B0-5DD0-4CEE-9FDF-B54BF2AE79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65EB8-239B-4FD6-8934-F6F2B9BA3609}" type="datetimeFigureOut">
              <a:rPr lang="nl-NL" smtClean="0"/>
              <a:t>7-5-2020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B87B1BA2-1FC5-4149-8C0A-5101701595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185A8471-DADC-4991-9300-30000901C4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32A30-3F7D-4454-8BD9-20E5E895D61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647457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>
            <a:extLst>
              <a:ext uri="{FF2B5EF4-FFF2-40B4-BE49-F238E27FC236}">
                <a16:creationId xmlns:a16="http://schemas.microsoft.com/office/drawing/2014/main" id="{D764798A-754B-437F-B647-7D4AB851C94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5242FC5C-AF0C-495E-8033-56AEF262D4D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915CADCB-5FF1-410D-922F-1936EF95B4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65EB8-239B-4FD6-8934-F6F2B9BA3609}" type="datetimeFigureOut">
              <a:rPr lang="nl-NL" smtClean="0"/>
              <a:t>7-5-2020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C6880BC2-496A-4A4A-9E82-CEF360BD28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1B0FC19A-319C-4945-8FD7-3A45C0A7BC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32A30-3F7D-4454-8BD9-20E5E895D61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188410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D43E070-F817-4106-BE45-D9A898E18A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2BF0C584-3D2C-41D8-9EDF-21C6D3E147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CD9219FA-0934-483D-B8E6-61B1513D90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65EB8-239B-4FD6-8934-F6F2B9BA3609}" type="datetimeFigureOut">
              <a:rPr lang="nl-NL" smtClean="0"/>
              <a:t>7-5-2020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352EA4D5-0167-426E-93BE-77680C53E9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409BB33B-AE07-4E9D-8E8D-0366074FA6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32A30-3F7D-4454-8BD9-20E5E895D61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368756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A505B88-663E-4943-8C8D-1D46604D92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E66BF2AB-95BD-4EF2-9A2A-019C456E7D6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44792D3E-0491-4E93-8917-6C20C1182D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65EB8-239B-4FD6-8934-F6F2B9BA3609}" type="datetimeFigureOut">
              <a:rPr lang="nl-NL" smtClean="0"/>
              <a:t>7-5-2020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C3A4ABFD-D4B3-43C9-A5A0-B7002D1AB8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ADADBBD2-8834-4E87-BB4C-E7864D0B96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32A30-3F7D-4454-8BD9-20E5E895D61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510253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DA34C3B-263F-41E7-BC69-768290E992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136BD2A8-5355-4895-8621-A48160F41EE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57723B94-6781-44CF-B5D9-62E55180541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08CE4C5D-4E8B-444D-99DA-4B8D13F888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65EB8-239B-4FD6-8934-F6F2B9BA3609}" type="datetimeFigureOut">
              <a:rPr lang="nl-NL" smtClean="0"/>
              <a:t>7-5-2020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D3337EAC-9585-4793-A27F-E59E8CB17E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997C3087-D800-45DA-8125-4BB2AA6E31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32A30-3F7D-4454-8BD9-20E5E895D61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102045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0854684-CF83-4BB4-A099-306EE1E8FF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F86B7C58-555B-461F-B184-48C563F3F5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05C9F6E1-E541-462D-A9F9-0FA8F17D06E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0DCA3601-B225-494E-9C9D-354B7D4CD4F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AF90273D-731C-4F78-AC13-EFCD510D84A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>
            <a:extLst>
              <a:ext uri="{FF2B5EF4-FFF2-40B4-BE49-F238E27FC236}">
                <a16:creationId xmlns:a16="http://schemas.microsoft.com/office/drawing/2014/main" id="{7D38E9C9-BB85-4AD0-B484-8780856029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65EB8-239B-4FD6-8934-F6F2B9BA3609}" type="datetimeFigureOut">
              <a:rPr lang="nl-NL" smtClean="0"/>
              <a:t>7-5-2020</a:t>
            </a:fld>
            <a:endParaRPr lang="nl-NL"/>
          </a:p>
        </p:txBody>
      </p:sp>
      <p:sp>
        <p:nvSpPr>
          <p:cNvPr id="8" name="Tijdelijke aanduiding voor voettekst 7">
            <a:extLst>
              <a:ext uri="{FF2B5EF4-FFF2-40B4-BE49-F238E27FC236}">
                <a16:creationId xmlns:a16="http://schemas.microsoft.com/office/drawing/2014/main" id="{FDAD6D69-FD34-447C-AD74-E6D090A508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>
            <a:extLst>
              <a:ext uri="{FF2B5EF4-FFF2-40B4-BE49-F238E27FC236}">
                <a16:creationId xmlns:a16="http://schemas.microsoft.com/office/drawing/2014/main" id="{32FEE975-E378-425E-8757-06C8A9648D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32A30-3F7D-4454-8BD9-20E5E895D61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354287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112F065-3ADC-49C4-AD9D-31382426AC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4281FB18-1358-4D0F-BFAB-82FC95BFFA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65EB8-239B-4FD6-8934-F6F2B9BA3609}" type="datetimeFigureOut">
              <a:rPr lang="nl-NL" smtClean="0"/>
              <a:t>7-5-2020</a:t>
            </a:fld>
            <a:endParaRPr lang="nl-NL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EFD05149-EA19-4A67-AFCF-4B80344A4D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C69AFED3-548E-4B05-AAC6-E46BBEB486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32A30-3F7D-4454-8BD9-20E5E895D61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217907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>
            <a:extLst>
              <a:ext uri="{FF2B5EF4-FFF2-40B4-BE49-F238E27FC236}">
                <a16:creationId xmlns:a16="http://schemas.microsoft.com/office/drawing/2014/main" id="{F61A5E01-FFF5-4094-AAD1-AE557CE1EF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65EB8-239B-4FD6-8934-F6F2B9BA3609}" type="datetimeFigureOut">
              <a:rPr lang="nl-NL" smtClean="0"/>
              <a:t>7-5-2020</a:t>
            </a:fld>
            <a:endParaRPr lang="nl-NL"/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15F9B4CB-72AC-4E1C-9307-6DBCE449EA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4EAD75A0-FDE1-4EEE-BAE0-95B0932578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32A30-3F7D-4454-8BD9-20E5E895D61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600517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1EB2320-A54F-49C5-B7C3-ECF29CAF79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6B886476-02CE-42AB-B903-C3ED760013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AA17A0C9-D3AB-45E4-9AA5-DF78B84368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2D0239AB-A72C-4875-B224-FA8BEE61C4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65EB8-239B-4FD6-8934-F6F2B9BA3609}" type="datetimeFigureOut">
              <a:rPr lang="nl-NL" smtClean="0"/>
              <a:t>7-5-2020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8461C125-4557-48EB-8748-FB16662F63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E24F8D44-2AE1-4E80-9CB6-E9E27295B4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32A30-3F7D-4454-8BD9-20E5E895D61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2089053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B75E7C2-8CBD-478C-B32C-849062A918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afbeelding 2">
            <a:extLst>
              <a:ext uri="{FF2B5EF4-FFF2-40B4-BE49-F238E27FC236}">
                <a16:creationId xmlns:a16="http://schemas.microsoft.com/office/drawing/2014/main" id="{692149A8-3E1C-4CD0-9D76-99B8257CBE6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3035D187-911A-42C4-BB38-A58D518E2E3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9F49157C-457C-4A94-9B06-A5A6A82AE0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65EB8-239B-4FD6-8934-F6F2B9BA3609}" type="datetimeFigureOut">
              <a:rPr lang="nl-NL" smtClean="0"/>
              <a:t>7-5-2020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B8F9B592-94E8-4D6F-9051-2F355DA6F1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995220E5-3DCE-4301-A080-25435DC02B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32A30-3F7D-4454-8BD9-20E5E895D61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293259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814F0238-42BA-4A01-8291-1FA28F0DA2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818200D6-3376-462F-9D33-C5EEE3D1292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75A259B5-5BA5-448F-A9D4-8BABC9EDD9E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165EB8-239B-4FD6-8934-F6F2B9BA3609}" type="datetimeFigureOut">
              <a:rPr lang="nl-NL" smtClean="0"/>
              <a:t>7-5-2020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DF5D7E13-5152-4A1C-9BDF-D976A27DA02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BDF453E3-2DB9-442C-ADAC-150DE7904C7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832A30-3F7D-4454-8BD9-20E5E895D61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5636609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EE39DFCF-9247-4DE5-BB93-074BFAF07A3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442B652E-D499-4CDA-8F7A-60469EDBCB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101632" y="996662"/>
            <a:ext cx="4864676" cy="4864676"/>
          </a:xfrm>
          <a:custGeom>
            <a:avLst/>
            <a:gdLst>
              <a:gd name="connsiteX0" fmla="*/ 0 w 4864676"/>
              <a:gd name="connsiteY0" fmla="*/ 0 h 4864676"/>
              <a:gd name="connsiteX1" fmla="*/ 4864676 w 4864676"/>
              <a:gd name="connsiteY1" fmla="*/ 0 h 4864676"/>
              <a:gd name="connsiteX2" fmla="*/ 4864676 w 4864676"/>
              <a:gd name="connsiteY2" fmla="*/ 4864676 h 4864676"/>
              <a:gd name="connsiteX3" fmla="*/ 1281101 w 4864676"/>
              <a:gd name="connsiteY3" fmla="*/ 4864676 h 4864676"/>
              <a:gd name="connsiteX4" fmla="*/ 0 w 4864676"/>
              <a:gd name="connsiteY4" fmla="*/ 3583575 h 48646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864676" h="4864676">
                <a:moveTo>
                  <a:pt x="0" y="0"/>
                </a:moveTo>
                <a:lnTo>
                  <a:pt x="4864676" y="0"/>
                </a:lnTo>
                <a:lnTo>
                  <a:pt x="4864676" y="4864676"/>
                </a:lnTo>
                <a:lnTo>
                  <a:pt x="1281101" y="4864676"/>
                </a:lnTo>
                <a:lnTo>
                  <a:pt x="0" y="3583575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484A22B8-F5B6-47C2-B88E-DADAF37913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7225693" y="996662"/>
            <a:ext cx="4864676" cy="4864676"/>
          </a:xfrm>
          <a:custGeom>
            <a:avLst/>
            <a:gdLst>
              <a:gd name="connsiteX0" fmla="*/ 0 w 4864676"/>
              <a:gd name="connsiteY0" fmla="*/ 0 h 4864676"/>
              <a:gd name="connsiteX1" fmla="*/ 3583574 w 4864676"/>
              <a:gd name="connsiteY1" fmla="*/ 0 h 4864676"/>
              <a:gd name="connsiteX2" fmla="*/ 4864676 w 4864676"/>
              <a:gd name="connsiteY2" fmla="*/ 1281103 h 4864676"/>
              <a:gd name="connsiteX3" fmla="*/ 4864676 w 4864676"/>
              <a:gd name="connsiteY3" fmla="*/ 4864676 h 4864676"/>
              <a:gd name="connsiteX4" fmla="*/ 0 w 4864676"/>
              <a:gd name="connsiteY4" fmla="*/ 4864676 h 48646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864676" h="4864676">
                <a:moveTo>
                  <a:pt x="0" y="0"/>
                </a:moveTo>
                <a:lnTo>
                  <a:pt x="3583574" y="0"/>
                </a:lnTo>
                <a:lnTo>
                  <a:pt x="4864676" y="1281103"/>
                </a:lnTo>
                <a:lnTo>
                  <a:pt x="4864676" y="4864676"/>
                </a:lnTo>
                <a:lnTo>
                  <a:pt x="0" y="4864676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3" name="Isosceles Triangle 12">
            <a:extLst>
              <a:ext uri="{FF2B5EF4-FFF2-40B4-BE49-F238E27FC236}">
                <a16:creationId xmlns:a16="http://schemas.microsoft.com/office/drawing/2014/main" id="{A987C18C-164D-4263-B486-4647A98E88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2789020" y="1"/>
            <a:ext cx="6613961" cy="3286380"/>
          </a:xfrm>
          <a:prstGeom prst="triangle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Isosceles Triangle 14">
            <a:extLst>
              <a:ext uri="{FF2B5EF4-FFF2-40B4-BE49-F238E27FC236}">
                <a16:creationId xmlns:a16="http://schemas.microsoft.com/office/drawing/2014/main" id="{E7E98B39-04C6-408B-92FD-7686287406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809286" y="3571620"/>
            <a:ext cx="6613961" cy="3286380"/>
          </a:xfrm>
          <a:prstGeom prst="triangle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981C8C27-2457-421F-BDC4-7B4EA3C782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3401311" y="734311"/>
            <a:ext cx="5389379" cy="5389379"/>
          </a:xfrm>
          <a:custGeom>
            <a:avLst/>
            <a:gdLst>
              <a:gd name="connsiteX0" fmla="*/ 0 w 5389379"/>
              <a:gd name="connsiteY0" fmla="*/ 540040 h 5389379"/>
              <a:gd name="connsiteX1" fmla="*/ 540040 w 5389379"/>
              <a:gd name="connsiteY1" fmla="*/ 0 h 5389379"/>
              <a:gd name="connsiteX2" fmla="*/ 5389379 w 5389379"/>
              <a:gd name="connsiteY2" fmla="*/ 0 h 5389379"/>
              <a:gd name="connsiteX3" fmla="*/ 5389379 w 5389379"/>
              <a:gd name="connsiteY3" fmla="*/ 4838655 h 5389379"/>
              <a:gd name="connsiteX4" fmla="*/ 4838655 w 5389379"/>
              <a:gd name="connsiteY4" fmla="*/ 5389379 h 5389379"/>
              <a:gd name="connsiteX5" fmla="*/ 0 w 5389379"/>
              <a:gd name="connsiteY5" fmla="*/ 5389379 h 5389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389379" h="5389379">
                <a:moveTo>
                  <a:pt x="0" y="540040"/>
                </a:moveTo>
                <a:lnTo>
                  <a:pt x="540040" y="0"/>
                </a:lnTo>
                <a:lnTo>
                  <a:pt x="5389379" y="0"/>
                </a:lnTo>
                <a:lnTo>
                  <a:pt x="5389379" y="4838655"/>
                </a:lnTo>
                <a:lnTo>
                  <a:pt x="4838655" y="5389379"/>
                </a:lnTo>
                <a:lnTo>
                  <a:pt x="0" y="5389379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CEA13C66-82C1-44AF-972B-8F5CCA41B6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10271208" y="5287803"/>
            <a:ext cx="955808" cy="95580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1" name="Freeform: Shape 20">
            <a:extLst>
              <a:ext uri="{FF2B5EF4-FFF2-40B4-BE49-F238E27FC236}">
                <a16:creationId xmlns:a16="http://schemas.microsoft.com/office/drawing/2014/main" id="{9DB36437-FE59-457E-91A7-396BBD3C9C6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2700283" y="33283"/>
            <a:ext cx="6791435" cy="6791435"/>
          </a:xfrm>
          <a:custGeom>
            <a:avLst/>
            <a:gdLst>
              <a:gd name="connsiteX0" fmla="*/ 1860938 w 6791435"/>
              <a:gd name="connsiteY0" fmla="*/ 81158 h 6791435"/>
              <a:gd name="connsiteX1" fmla="*/ 1942096 w 6791435"/>
              <a:gd name="connsiteY1" fmla="*/ 0 h 6791435"/>
              <a:gd name="connsiteX2" fmla="*/ 6791435 w 6791435"/>
              <a:gd name="connsiteY2" fmla="*/ 0 h 6791435"/>
              <a:gd name="connsiteX3" fmla="*/ 6791435 w 6791435"/>
              <a:gd name="connsiteY3" fmla="*/ 4838655 h 6791435"/>
              <a:gd name="connsiteX4" fmla="*/ 6710277 w 6791435"/>
              <a:gd name="connsiteY4" fmla="*/ 4919813 h 6791435"/>
              <a:gd name="connsiteX5" fmla="*/ 6710277 w 6791435"/>
              <a:gd name="connsiteY5" fmla="*/ 81158 h 6791435"/>
              <a:gd name="connsiteX6" fmla="*/ 0 w 6791435"/>
              <a:gd name="connsiteY6" fmla="*/ 1942096 h 6791435"/>
              <a:gd name="connsiteX7" fmla="*/ 81158 w 6791435"/>
              <a:gd name="connsiteY7" fmla="*/ 1860938 h 6791435"/>
              <a:gd name="connsiteX8" fmla="*/ 81158 w 6791435"/>
              <a:gd name="connsiteY8" fmla="*/ 6710277 h 6791435"/>
              <a:gd name="connsiteX9" fmla="*/ 4919813 w 6791435"/>
              <a:gd name="connsiteY9" fmla="*/ 6710277 h 6791435"/>
              <a:gd name="connsiteX10" fmla="*/ 4838655 w 6791435"/>
              <a:gd name="connsiteY10" fmla="*/ 6791435 h 6791435"/>
              <a:gd name="connsiteX11" fmla="*/ 0 w 6791435"/>
              <a:gd name="connsiteY11" fmla="*/ 6791435 h 67914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6791435" h="6791435">
                <a:moveTo>
                  <a:pt x="1860938" y="81158"/>
                </a:moveTo>
                <a:lnTo>
                  <a:pt x="1942096" y="0"/>
                </a:lnTo>
                <a:lnTo>
                  <a:pt x="6791435" y="0"/>
                </a:lnTo>
                <a:lnTo>
                  <a:pt x="6791435" y="4838655"/>
                </a:lnTo>
                <a:lnTo>
                  <a:pt x="6710277" y="4919813"/>
                </a:lnTo>
                <a:lnTo>
                  <a:pt x="6710277" y="81158"/>
                </a:lnTo>
                <a:close/>
                <a:moveTo>
                  <a:pt x="0" y="1942096"/>
                </a:moveTo>
                <a:lnTo>
                  <a:pt x="81158" y="1860938"/>
                </a:lnTo>
                <a:lnTo>
                  <a:pt x="81158" y="6710277"/>
                </a:lnTo>
                <a:lnTo>
                  <a:pt x="4919813" y="6710277"/>
                </a:lnTo>
                <a:lnTo>
                  <a:pt x="4838655" y="6791435"/>
                </a:lnTo>
                <a:lnTo>
                  <a:pt x="0" y="6791435"/>
                </a:lnTo>
                <a:close/>
              </a:path>
            </a:pathLst>
          </a:custGeom>
          <a:solidFill>
            <a:srgbClr val="FFFFFF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12161EE1-2A23-4323-9727-3AA3418EB7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04642" y="2353641"/>
            <a:ext cx="5782716" cy="2150719"/>
          </a:xfrm>
          <a:noFill/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3600" kern="1200">
                <a:solidFill>
                  <a:srgbClr val="080808"/>
                </a:solidFill>
                <a:latin typeface="+mj-lt"/>
                <a:ea typeface="+mj-ea"/>
                <a:cs typeface="+mj-cs"/>
              </a:rPr>
              <a:t>Wondzorgmateriaal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844D3693-2EFE-4667-89D5-47E2D59209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1042846" y="410171"/>
            <a:ext cx="1321281" cy="1321281"/>
          </a:xfrm>
          <a:prstGeom prst="rect">
            <a:avLst/>
          </a:prstGeom>
          <a:solidFill>
            <a:schemeClr val="accent4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C21FD796-9CD0-404D-8DF5-5274C0BCC7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430319" y="1508609"/>
            <a:ext cx="700047" cy="700047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23651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9ABD92F-2B10-497E-97CB-594679C531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8194" y="2914385"/>
            <a:ext cx="3336545" cy="1657614"/>
          </a:xfrm>
        </p:spPr>
        <p:txBody>
          <a:bodyPr>
            <a:normAutofit/>
          </a:bodyPr>
          <a:lstStyle/>
          <a:p>
            <a:r>
              <a:rPr lang="nl-BE" sz="3600" dirty="0"/>
              <a:t>Wondzorg-materiaal</a:t>
            </a:r>
            <a:endParaRPr lang="nl-NL" sz="3600" dirty="0"/>
          </a:p>
        </p:txBody>
      </p:sp>
      <p:cxnSp>
        <p:nvCxnSpPr>
          <p:cNvPr id="79" name="Straight Connector 78">
            <a:extLst>
              <a:ext uri="{FF2B5EF4-FFF2-40B4-BE49-F238E27FC236}">
                <a16:creationId xmlns:a16="http://schemas.microsoft.com/office/drawing/2014/main" id="{822A5670-0F7B-4199-AEAB-33FBA9CEA4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3627" y="-1"/>
            <a:ext cx="0" cy="4572000"/>
          </a:xfrm>
          <a:prstGeom prst="line">
            <a:avLst/>
          </a:prstGeom>
          <a:ln w="38100" cap="sq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Afbeelding 3">
            <a:extLst>
              <a:ext uri="{FF2B5EF4-FFF2-40B4-BE49-F238E27FC236}">
                <a16:creationId xmlns:a16="http://schemas.microsoft.com/office/drawing/2014/main" id="{842E8798-7254-455F-B7F2-D4D29E517DA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25341" y="23203"/>
            <a:ext cx="1792013" cy="1657612"/>
          </a:xfrm>
          <a:prstGeom prst="rect">
            <a:avLst/>
          </a:prstGeom>
        </p:spPr>
      </p:pic>
      <p:cxnSp>
        <p:nvCxnSpPr>
          <p:cNvPr id="81" name="Straight Connector 80">
            <a:extLst>
              <a:ext uri="{FF2B5EF4-FFF2-40B4-BE49-F238E27FC236}">
                <a16:creationId xmlns:a16="http://schemas.microsoft.com/office/drawing/2014/main" id="{8BB1744D-A7DF-4B65-B6E3-DCF12BB2D86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3627" y="2228770"/>
            <a:ext cx="2877035" cy="0"/>
          </a:xfrm>
          <a:prstGeom prst="line">
            <a:avLst/>
          </a:prstGeom>
          <a:ln w="381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126" name="Picture 6" descr="Fagron pharmawhite ethanol 70% denat.ipa 250ml fag online kopen?">
            <a:extLst>
              <a:ext uri="{FF2B5EF4-FFF2-40B4-BE49-F238E27FC236}">
                <a16:creationId xmlns:a16="http://schemas.microsoft.com/office/drawing/2014/main" id="{783BD682-4E0B-45FD-BE7D-D1FF6C648AF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317111" y="2424609"/>
            <a:ext cx="1799367" cy="17993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83" name="Straight Connector 82">
            <a:extLst>
              <a:ext uri="{FF2B5EF4-FFF2-40B4-BE49-F238E27FC236}">
                <a16:creationId xmlns:a16="http://schemas.microsoft.com/office/drawing/2014/main" id="{882DD753-EA38-4E86-91FB-05041A44A2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4567905"/>
            <a:ext cx="7530662" cy="0"/>
          </a:xfrm>
          <a:prstGeom prst="line">
            <a:avLst/>
          </a:prstGeom>
          <a:ln w="381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128" name="Picture 8" descr="Gaaskompressen steriel - per stuk verpakt - een doos van 100 stuk ...">
            <a:extLst>
              <a:ext uri="{FF2B5EF4-FFF2-40B4-BE49-F238E27FC236}">
                <a16:creationId xmlns:a16="http://schemas.microsoft.com/office/drawing/2014/main" id="{D857BCCC-1C84-4538-9ED2-1E7F676ED06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51942" y="4661684"/>
            <a:ext cx="1448019" cy="14480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2" name="Picture 2" descr="Set 5 gaasjes + pincet 100 st - Zorgmateriaal">
            <a:extLst>
              <a:ext uri="{FF2B5EF4-FFF2-40B4-BE49-F238E27FC236}">
                <a16:creationId xmlns:a16="http://schemas.microsoft.com/office/drawing/2014/main" id="{36BB052E-6C94-439C-8339-E29D91E5730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319814" y="4773161"/>
            <a:ext cx="4050416" cy="14480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85" name="Straight Connector 84">
            <a:extLst>
              <a:ext uri="{FF2B5EF4-FFF2-40B4-BE49-F238E27FC236}">
                <a16:creationId xmlns:a16="http://schemas.microsoft.com/office/drawing/2014/main" id="{6DA63E78-7704-45EF-B5D3-EADDF5D826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rot="16200000">
            <a:off x="1730262" y="5706812"/>
            <a:ext cx="2286000" cy="0"/>
          </a:xfrm>
          <a:prstGeom prst="line">
            <a:avLst/>
          </a:prstGeom>
          <a:ln w="381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8" name="Picture 4" descr="Steriele Set nr1 (1 pincet + 5 gaaskompressen in vakblister) - 100 ...">
            <a:extLst>
              <a:ext uri="{FF2B5EF4-FFF2-40B4-BE49-F238E27FC236}">
                <a16:creationId xmlns:a16="http://schemas.microsoft.com/office/drawing/2014/main" id="{3FBE9983-3FA4-496B-BCBA-C114C3BD572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1458" y="328532"/>
            <a:ext cx="3800475" cy="3800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kstvak 2">
            <a:extLst>
              <a:ext uri="{FF2B5EF4-FFF2-40B4-BE49-F238E27FC236}">
                <a16:creationId xmlns:a16="http://schemas.microsoft.com/office/drawing/2014/main" id="{CE71073A-BB5C-4999-8BC3-192279A54C88}"/>
              </a:ext>
            </a:extLst>
          </p:cNvPr>
          <p:cNvSpPr txBox="1"/>
          <p:nvPr/>
        </p:nvSpPr>
        <p:spPr>
          <a:xfrm>
            <a:off x="1167650" y="3558526"/>
            <a:ext cx="23480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BE" dirty="0" err="1"/>
              <a:t>wondzorgset</a:t>
            </a:r>
            <a:r>
              <a:rPr lang="nl-BE" dirty="0"/>
              <a:t> met veld</a:t>
            </a:r>
            <a:endParaRPr lang="nl-NL" dirty="0"/>
          </a:p>
        </p:txBody>
      </p:sp>
      <p:sp>
        <p:nvSpPr>
          <p:cNvPr id="5" name="Tekstvak 4">
            <a:extLst>
              <a:ext uri="{FF2B5EF4-FFF2-40B4-BE49-F238E27FC236}">
                <a16:creationId xmlns:a16="http://schemas.microsoft.com/office/drawing/2014/main" id="{E1BDA843-6253-4998-BD2F-700EA93BF76F}"/>
              </a:ext>
            </a:extLst>
          </p:cNvPr>
          <p:cNvSpPr txBox="1"/>
          <p:nvPr/>
        </p:nvSpPr>
        <p:spPr>
          <a:xfrm>
            <a:off x="5225341" y="3841942"/>
            <a:ext cx="21448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BE" dirty="0"/>
              <a:t>alcoholontsmetting</a:t>
            </a:r>
            <a:endParaRPr lang="nl-NL" dirty="0"/>
          </a:p>
        </p:txBody>
      </p:sp>
      <p:sp>
        <p:nvSpPr>
          <p:cNvPr id="6" name="Tekstvak 5">
            <a:extLst>
              <a:ext uri="{FF2B5EF4-FFF2-40B4-BE49-F238E27FC236}">
                <a16:creationId xmlns:a16="http://schemas.microsoft.com/office/drawing/2014/main" id="{3CE1A891-F8A6-46AF-98E6-70229D9E9806}"/>
              </a:ext>
            </a:extLst>
          </p:cNvPr>
          <p:cNvSpPr txBox="1"/>
          <p:nvPr/>
        </p:nvSpPr>
        <p:spPr>
          <a:xfrm>
            <a:off x="5225341" y="1606313"/>
            <a:ext cx="2540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BE" dirty="0"/>
              <a:t>niet-apart verpakte kompressen</a:t>
            </a:r>
            <a:endParaRPr lang="nl-NL" dirty="0"/>
          </a:p>
        </p:txBody>
      </p:sp>
      <p:sp>
        <p:nvSpPr>
          <p:cNvPr id="7" name="Tekstvak 6">
            <a:extLst>
              <a:ext uri="{FF2B5EF4-FFF2-40B4-BE49-F238E27FC236}">
                <a16:creationId xmlns:a16="http://schemas.microsoft.com/office/drawing/2014/main" id="{4DCB928B-5E39-4F51-89AA-92C0C6877036}"/>
              </a:ext>
            </a:extLst>
          </p:cNvPr>
          <p:cNvSpPr txBox="1"/>
          <p:nvPr/>
        </p:nvSpPr>
        <p:spPr>
          <a:xfrm>
            <a:off x="4461412" y="6365742"/>
            <a:ext cx="15278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BE" dirty="0" err="1"/>
              <a:t>wondzorgset</a:t>
            </a:r>
            <a:endParaRPr lang="nl-NL" dirty="0"/>
          </a:p>
        </p:txBody>
      </p:sp>
      <p:sp>
        <p:nvSpPr>
          <p:cNvPr id="8" name="Tekstvak 7">
            <a:extLst>
              <a:ext uri="{FF2B5EF4-FFF2-40B4-BE49-F238E27FC236}">
                <a16:creationId xmlns:a16="http://schemas.microsoft.com/office/drawing/2014/main" id="{635AEB6F-7C6B-4C75-A61D-A7C2329DCDB2}"/>
              </a:ext>
            </a:extLst>
          </p:cNvPr>
          <p:cNvSpPr txBox="1"/>
          <p:nvPr/>
        </p:nvSpPr>
        <p:spPr>
          <a:xfrm>
            <a:off x="709439" y="6203481"/>
            <a:ext cx="226523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BE" dirty="0"/>
              <a:t>apart verpakte kompressen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57750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7">
            <a:extLst>
              <a:ext uri="{FF2B5EF4-FFF2-40B4-BE49-F238E27FC236}">
                <a16:creationId xmlns:a16="http://schemas.microsoft.com/office/drawing/2014/main" id="{2B566528-1B12-4246-9431-5C2D7D0811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D9E6B7D9-7A7F-4264-BE94-55564B329B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00767" y="1415051"/>
            <a:ext cx="10905066" cy="439398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nl-BE" dirty="0"/>
              <a:t>Wel</a:t>
            </a:r>
          </a:p>
          <a:p>
            <a:pPr marL="514350" indent="-514350">
              <a:buAutoNum type="arabicPeriod"/>
            </a:pPr>
            <a:r>
              <a:rPr lang="nl-BE" dirty="0" err="1"/>
              <a:t>Wondzorgset</a:t>
            </a:r>
            <a:r>
              <a:rPr lang="nl-BE" dirty="0"/>
              <a:t> (met veld)</a:t>
            </a:r>
          </a:p>
          <a:p>
            <a:pPr marL="514350" indent="-514350">
              <a:buAutoNum type="arabicPeriod"/>
            </a:pPr>
            <a:r>
              <a:rPr lang="nl-BE" dirty="0"/>
              <a:t>Apart verpakte kompressen</a:t>
            </a:r>
          </a:p>
          <a:p>
            <a:pPr marL="514350" indent="-514350">
              <a:buAutoNum type="arabicPeriod"/>
            </a:pPr>
            <a:r>
              <a:rPr lang="nl-BE" dirty="0"/>
              <a:t>Alcoholontsmetting</a:t>
            </a:r>
            <a:br>
              <a:rPr lang="nl-BE" dirty="0"/>
            </a:br>
            <a:r>
              <a:rPr lang="nl-BE" dirty="0">
                <a:sym typeface="Wingdings" panose="05000000000000000000" pitchFamily="2" charset="2"/>
              </a:rPr>
              <a:t> om tafel, schaar of pincet mee te reinigen</a:t>
            </a:r>
            <a:br>
              <a:rPr lang="nl-BE" dirty="0">
                <a:sym typeface="Wingdings" panose="05000000000000000000" pitchFamily="2" charset="2"/>
              </a:rPr>
            </a:br>
            <a:r>
              <a:rPr lang="nl-BE" dirty="0">
                <a:sym typeface="Wingdings" panose="05000000000000000000" pitchFamily="2" charset="2"/>
              </a:rPr>
              <a:t>      we zorgen dat onze handen proper zijn, ook de omgeving</a:t>
            </a:r>
            <a:br>
              <a:rPr lang="nl-BE" dirty="0">
                <a:sym typeface="Wingdings" panose="05000000000000000000" pitchFamily="2" charset="2"/>
              </a:rPr>
            </a:br>
            <a:r>
              <a:rPr lang="nl-BE" dirty="0">
                <a:sym typeface="Wingdings" panose="05000000000000000000" pitchFamily="2" charset="2"/>
              </a:rPr>
              <a:t>      moet proper zijn</a:t>
            </a:r>
          </a:p>
        </p:txBody>
      </p:sp>
      <p:sp>
        <p:nvSpPr>
          <p:cNvPr id="23" name="Rectangle 9">
            <a:extLst>
              <a:ext uri="{FF2B5EF4-FFF2-40B4-BE49-F238E27FC236}">
                <a16:creationId xmlns:a16="http://schemas.microsoft.com/office/drawing/2014/main" id="{2E80C965-DB6D-4F81-9E9E-B027384D0B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11052629" y="2120024"/>
            <a:ext cx="645368" cy="645368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Isosceles Triangle 11">
            <a:extLst>
              <a:ext uri="{FF2B5EF4-FFF2-40B4-BE49-F238E27FC236}">
                <a16:creationId xmlns:a16="http://schemas.microsoft.com/office/drawing/2014/main" id="{A580F890-B085-4E95-96AA-55AEBEC5CE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10289068" y="1343027"/>
            <a:ext cx="2532832" cy="1273032"/>
          </a:xfrm>
          <a:prstGeom prst="triangle">
            <a:avLst>
              <a:gd name="adj" fmla="val 50000"/>
            </a:avLst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Isosceles Triangle 13">
            <a:extLst>
              <a:ext uri="{FF2B5EF4-FFF2-40B4-BE49-F238E27FC236}">
                <a16:creationId xmlns:a16="http://schemas.microsoft.com/office/drawing/2014/main" id="{D3F51FEB-38FB-4F6C-9F7B-2F2AFAB654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501760" y="5103257"/>
            <a:ext cx="2017580" cy="1014060"/>
          </a:xfrm>
          <a:prstGeom prst="triangle">
            <a:avLst>
              <a:gd name="adj" fmla="val 50000"/>
            </a:avLst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6" name="Rectangle 15">
            <a:extLst>
              <a:ext uri="{FF2B5EF4-FFF2-40B4-BE49-F238E27FC236}">
                <a16:creationId xmlns:a16="http://schemas.microsoft.com/office/drawing/2014/main" id="{1E547BA6-BAE0-43BB-A7CA-60F69CE252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427916" y="5728708"/>
            <a:ext cx="485578" cy="48557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9767797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4D7D06322F47049849F6B7D7D06DE22" ma:contentTypeVersion="8" ma:contentTypeDescription="Een nieuw document maken." ma:contentTypeScope="" ma:versionID="b78fbcef2cffb8bd8cf660472c5775f4">
  <xsd:schema xmlns:xsd="http://www.w3.org/2001/XMLSchema" xmlns:xs="http://www.w3.org/2001/XMLSchema" xmlns:p="http://schemas.microsoft.com/office/2006/metadata/properties" xmlns:ns3="2e28cb0b-c314-4a0f-9ab0-e72672737072" xmlns:ns4="9f68bbbb-6219-4b85-80f0-8d555df2e24b" targetNamespace="http://schemas.microsoft.com/office/2006/metadata/properties" ma:root="true" ma:fieldsID="6a2f51535fee7dbe97692191663d6a2a" ns3:_="" ns4:_="">
    <xsd:import namespace="2e28cb0b-c314-4a0f-9ab0-e72672737072"/>
    <xsd:import namespace="9f68bbbb-6219-4b85-80f0-8d555df2e24b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OCR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e28cb0b-c314-4a0f-9ab0-e7267273707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f68bbbb-6219-4b85-80f0-8d555df2e24b" elementFormDefault="qualified">
    <xsd:import namespace="http://schemas.microsoft.com/office/2006/documentManagement/types"/>
    <xsd:import namespace="http://schemas.microsoft.com/office/infopath/2007/PartnerControls"/>
    <xsd:element name="SharedWithUsers" ma:index="13" nillable="true" ma:displayName="Gedeeld met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4" nillable="true" ma:displayName="Gedeeld met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5" nillable="true" ma:displayName="Hint-hash delen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5275A5A2-34AC-4186-AA0F-1DB854501A3E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6A57809B-AF9A-4C27-A168-C17C529BE8B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e28cb0b-c314-4a0f-9ab0-e72672737072"/>
    <ds:schemaRef ds:uri="9f68bbbb-6219-4b85-80f0-8d555df2e24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09A6C97D-5F3E-4829-9390-5D17FBF8C37A}">
  <ds:schemaRefs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schemas.microsoft.com/office/2006/documentManagement/types"/>
    <ds:schemaRef ds:uri="http://schemas.microsoft.com/office/2006/metadata/properties"/>
    <ds:schemaRef ds:uri="2e28cb0b-c314-4a0f-9ab0-e72672737072"/>
    <ds:schemaRef ds:uri="9f68bbbb-6219-4b85-80f0-8d555df2e24b"/>
    <ds:schemaRef ds:uri="http://www.w3.org/XML/1998/namespace"/>
    <ds:schemaRef ds:uri="http://purl.org/dc/elements/1.1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105</TotalTime>
  <Words>23</Words>
  <Application>Microsoft Office PowerPoint</Application>
  <PresentationFormat>Breedbeeld</PresentationFormat>
  <Paragraphs>11</Paragraphs>
  <Slides>3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Kantoorthema</vt:lpstr>
      <vt:lpstr>Wondzorgmateriaal</vt:lpstr>
      <vt:lpstr>Wondzorg-materiaal</vt:lpstr>
      <vt:lpstr>PowerPoint-presentatie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Eerste hulp bij wonden  en kwetsuren</dc:title>
  <dc:creator>Acke Femke</dc:creator>
  <cp:lastModifiedBy>Acke Femke</cp:lastModifiedBy>
  <cp:revision>3</cp:revision>
  <dcterms:created xsi:type="dcterms:W3CDTF">2020-04-16T20:51:53Z</dcterms:created>
  <dcterms:modified xsi:type="dcterms:W3CDTF">2020-05-07T19:45:35Z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0x01010054D7D06322F47049849F6B7D7D06DE22</vt:lpwstr>
  </property>
</Properties>
</file>